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E76DA7-8698-4DCA-9938-778859342877}" v="3" dt="2025-11-06T11:54:21.8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94660"/>
  </p:normalViewPr>
  <p:slideViewPr>
    <p:cSldViewPr snapToGrid="0">
      <p:cViewPr varScale="1">
        <p:scale>
          <a:sx n="67" d="100"/>
          <a:sy n="67" d="100"/>
        </p:scale>
        <p:origin x="54" y="510"/>
      </p:cViewPr>
      <p:guideLst/>
    </p:cSldViewPr>
  </p:slideViewPr>
  <p:notesTextViewPr>
    <p:cViewPr>
      <p:scale>
        <a:sx n="1" d="1"/>
        <a:sy n="1" d="1"/>
      </p:scale>
      <p:origin x="0" y="-117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nhee LEE" userId="09c8dbec-d7ab-42c6-b643-7137be80f980" providerId="ADAL" clId="{3F1ACEB6-DFFB-447D-880B-91B714BA7D05}"/>
    <pc:docChg chg="undo custSel addSld modSld">
      <pc:chgData name="Inhee LEE" userId="09c8dbec-d7ab-42c6-b643-7137be80f980" providerId="ADAL" clId="{3F1ACEB6-DFFB-447D-880B-91B714BA7D05}" dt="2025-11-06T11:56:25.462" v="329" actId="20577"/>
      <pc:docMkLst>
        <pc:docMk/>
      </pc:docMkLst>
      <pc:sldChg chg="new">
        <pc:chgData name="Inhee LEE" userId="09c8dbec-d7ab-42c6-b643-7137be80f980" providerId="ADAL" clId="{3F1ACEB6-DFFB-447D-880B-91B714BA7D05}" dt="2025-11-06T11:51:05.861" v="0" actId="680"/>
        <pc:sldMkLst>
          <pc:docMk/>
          <pc:sldMk cId="3326869102" sldId="257"/>
        </pc:sldMkLst>
      </pc:sldChg>
      <pc:sldChg chg="addSp delSp modSp new mod">
        <pc:chgData name="Inhee LEE" userId="09c8dbec-d7ab-42c6-b643-7137be80f980" providerId="ADAL" clId="{3F1ACEB6-DFFB-447D-880B-91B714BA7D05}" dt="2025-11-06T11:53:03.290" v="13" actId="14100"/>
        <pc:sldMkLst>
          <pc:docMk/>
          <pc:sldMk cId="853462719" sldId="258"/>
        </pc:sldMkLst>
        <pc:spChg chg="del">
          <ac:chgData name="Inhee LEE" userId="09c8dbec-d7ab-42c6-b643-7137be80f980" providerId="ADAL" clId="{3F1ACEB6-DFFB-447D-880B-91B714BA7D05}" dt="2025-11-06T11:51:14.315" v="2" actId="478"/>
          <ac:spMkLst>
            <pc:docMk/>
            <pc:sldMk cId="853462719" sldId="258"/>
            <ac:spMk id="2" creationId="{ACB4471E-6F93-0FEC-D13B-573AF514CE43}"/>
          </ac:spMkLst>
        </pc:spChg>
        <pc:spChg chg="del">
          <ac:chgData name="Inhee LEE" userId="09c8dbec-d7ab-42c6-b643-7137be80f980" providerId="ADAL" clId="{3F1ACEB6-DFFB-447D-880B-91B714BA7D05}" dt="2025-11-06T11:51:14.315" v="2" actId="478"/>
          <ac:spMkLst>
            <pc:docMk/>
            <pc:sldMk cId="853462719" sldId="258"/>
            <ac:spMk id="3" creationId="{0C22B1EB-75B8-C5BA-FBFD-E489101F8344}"/>
          </ac:spMkLst>
        </pc:spChg>
        <pc:picChg chg="add del mod">
          <ac:chgData name="Inhee LEE" userId="09c8dbec-d7ab-42c6-b643-7137be80f980" providerId="ADAL" clId="{3F1ACEB6-DFFB-447D-880B-91B714BA7D05}" dt="2025-11-06T11:52:56.170" v="11" actId="478"/>
          <ac:picMkLst>
            <pc:docMk/>
            <pc:sldMk cId="853462719" sldId="258"/>
            <ac:picMk id="5" creationId="{B5CCAFCC-47C9-FD2B-348D-66352DD0F0DA}"/>
          </ac:picMkLst>
        </pc:picChg>
        <pc:picChg chg="add mod">
          <ac:chgData name="Inhee LEE" userId="09c8dbec-d7ab-42c6-b643-7137be80f980" providerId="ADAL" clId="{3F1ACEB6-DFFB-447D-880B-91B714BA7D05}" dt="2025-11-06T11:53:03.290" v="13" actId="14100"/>
          <ac:picMkLst>
            <pc:docMk/>
            <pc:sldMk cId="853462719" sldId="258"/>
            <ac:picMk id="7" creationId="{B57E951B-0F1B-F215-3E8B-4BE561AF1994}"/>
          </ac:picMkLst>
        </pc:picChg>
      </pc:sldChg>
      <pc:sldChg chg="delSp modSp add mod">
        <pc:chgData name="Inhee LEE" userId="09c8dbec-d7ab-42c6-b643-7137be80f980" providerId="ADAL" clId="{3F1ACEB6-DFFB-447D-880B-91B714BA7D05}" dt="2025-11-06T11:52:50.963" v="10" actId="14100"/>
        <pc:sldMkLst>
          <pc:docMk/>
          <pc:sldMk cId="3012428515" sldId="259"/>
        </pc:sldMkLst>
        <pc:picChg chg="mod">
          <ac:chgData name="Inhee LEE" userId="09c8dbec-d7ab-42c6-b643-7137be80f980" providerId="ADAL" clId="{3F1ACEB6-DFFB-447D-880B-91B714BA7D05}" dt="2025-11-06T11:52:50.963" v="10" actId="14100"/>
          <ac:picMkLst>
            <pc:docMk/>
            <pc:sldMk cId="3012428515" sldId="259"/>
            <ac:picMk id="5" creationId="{A17F0EBD-E23D-8A04-43C0-A9D79515FB90}"/>
          </ac:picMkLst>
        </pc:picChg>
        <pc:picChg chg="del">
          <ac:chgData name="Inhee LEE" userId="09c8dbec-d7ab-42c6-b643-7137be80f980" providerId="ADAL" clId="{3F1ACEB6-DFFB-447D-880B-91B714BA7D05}" dt="2025-11-06T11:52:44.065" v="8" actId="478"/>
          <ac:picMkLst>
            <pc:docMk/>
            <pc:sldMk cId="3012428515" sldId="259"/>
            <ac:picMk id="7" creationId="{C16024D4-DC82-94E7-D656-7C38E9058165}"/>
          </ac:picMkLst>
        </pc:picChg>
      </pc:sldChg>
      <pc:sldChg chg="addSp delSp modSp new mod setBg modNotesTx">
        <pc:chgData name="Inhee LEE" userId="09c8dbec-d7ab-42c6-b643-7137be80f980" providerId="ADAL" clId="{3F1ACEB6-DFFB-447D-880B-91B714BA7D05}" dt="2025-11-06T11:56:25.462" v="329" actId="20577"/>
        <pc:sldMkLst>
          <pc:docMk/>
          <pc:sldMk cId="1410566174" sldId="260"/>
        </pc:sldMkLst>
        <pc:spChg chg="del">
          <ac:chgData name="Inhee LEE" userId="09c8dbec-d7ab-42c6-b643-7137be80f980" providerId="ADAL" clId="{3F1ACEB6-DFFB-447D-880B-91B714BA7D05}" dt="2025-11-06T11:53:29.607" v="15" actId="478"/>
          <ac:spMkLst>
            <pc:docMk/>
            <pc:sldMk cId="1410566174" sldId="260"/>
            <ac:spMk id="2" creationId="{A808DFD3-814F-5A5D-BA24-4120DEE425A9}"/>
          </ac:spMkLst>
        </pc:spChg>
        <pc:spChg chg="del">
          <ac:chgData name="Inhee LEE" userId="09c8dbec-d7ab-42c6-b643-7137be80f980" providerId="ADAL" clId="{3F1ACEB6-DFFB-447D-880B-91B714BA7D05}" dt="2025-11-06T11:53:29.607" v="15" actId="478"/>
          <ac:spMkLst>
            <pc:docMk/>
            <pc:sldMk cId="1410566174" sldId="260"/>
            <ac:spMk id="3" creationId="{81C3D9D5-834B-5D50-2390-EC311390EB9C}"/>
          </ac:spMkLst>
        </pc:spChg>
        <pc:spChg chg="add del mod">
          <ac:chgData name="Inhee LEE" userId="09c8dbec-d7ab-42c6-b643-7137be80f980" providerId="ADAL" clId="{3F1ACEB6-DFFB-447D-880B-91B714BA7D05}" dt="2025-11-06T11:54:28.686" v="43" actId="478"/>
          <ac:spMkLst>
            <pc:docMk/>
            <pc:sldMk cId="1410566174" sldId="260"/>
            <ac:spMk id="4" creationId="{1D0D3CF9-79BE-F327-4322-A8C0D88AE53A}"/>
          </ac:spMkLst>
        </pc:spChg>
        <pc:spChg chg="add mod ord">
          <ac:chgData name="Inhee LEE" userId="09c8dbec-d7ab-42c6-b643-7137be80f980" providerId="ADAL" clId="{3F1ACEB6-DFFB-447D-880B-91B714BA7D05}" dt="2025-11-06T11:54:46.293" v="46" actId="26606"/>
          <ac:spMkLst>
            <pc:docMk/>
            <pc:sldMk cId="1410566174" sldId="260"/>
            <ac:spMk id="7" creationId="{A22A8B7D-0831-A57B-3D60-8C65B65CF8E7}"/>
          </ac:spMkLst>
        </pc:spChg>
        <pc:spChg chg="add mod ord">
          <ac:chgData name="Inhee LEE" userId="09c8dbec-d7ab-42c6-b643-7137be80f980" providerId="ADAL" clId="{3F1ACEB6-DFFB-447D-880B-91B714BA7D05}" dt="2025-11-06T11:54:46.293" v="46" actId="26606"/>
          <ac:spMkLst>
            <pc:docMk/>
            <pc:sldMk cId="1410566174" sldId="260"/>
            <ac:spMk id="10" creationId="{A73266EB-E5DF-6C9D-5247-5DE632E75D05}"/>
          </ac:spMkLst>
        </pc:spChg>
        <pc:spChg chg="add mod">
          <ac:chgData name="Inhee LEE" userId="09c8dbec-d7ab-42c6-b643-7137be80f980" providerId="ADAL" clId="{3F1ACEB6-DFFB-447D-880B-91B714BA7D05}" dt="2025-11-06T11:54:46.293" v="46" actId="26606"/>
          <ac:spMkLst>
            <pc:docMk/>
            <pc:sldMk cId="1410566174" sldId="260"/>
            <ac:spMk id="13" creationId="{EAE6A937-C0FA-57B2-203D-63C737C0D7D7}"/>
          </ac:spMkLst>
        </pc:spChg>
        <pc:spChg chg="add del">
          <ac:chgData name="Inhee LEE" userId="09c8dbec-d7ab-42c6-b643-7137be80f980" providerId="ADAL" clId="{3F1ACEB6-DFFB-447D-880B-91B714BA7D05}" dt="2025-11-06T11:54:46.272" v="45" actId="26606"/>
          <ac:spMkLst>
            <pc:docMk/>
            <pc:sldMk cId="1410566174" sldId="260"/>
            <ac:spMk id="20" creationId="{6C2997EE-0889-44C3-AC0D-18F26AC9AAAB}"/>
          </ac:spMkLst>
        </pc:spChg>
        <pc:spChg chg="add">
          <ac:chgData name="Inhee LEE" userId="09c8dbec-d7ab-42c6-b643-7137be80f980" providerId="ADAL" clId="{3F1ACEB6-DFFB-447D-880B-91B714BA7D05}" dt="2025-11-06T11:54:46.293" v="46" actId="26606"/>
          <ac:spMkLst>
            <pc:docMk/>
            <pc:sldMk cId="1410566174" sldId="260"/>
            <ac:spMk id="22" creationId="{B96FC576-AE30-4C09-A12C-0582F2A6A067}"/>
          </ac:spMkLst>
        </pc:spChg>
        <pc:picChg chg="add mod">
          <ac:chgData name="Inhee LEE" userId="09c8dbec-d7ab-42c6-b643-7137be80f980" providerId="ADAL" clId="{3F1ACEB6-DFFB-447D-880B-91B714BA7D05}" dt="2025-11-06T11:54:46.293" v="46" actId="26606"/>
          <ac:picMkLst>
            <pc:docMk/>
            <pc:sldMk cId="1410566174" sldId="260"/>
            <ac:picMk id="6" creationId="{DB0DE319-33EA-8914-83AF-FECB15F4E6E7}"/>
          </ac:picMkLst>
        </pc:picChg>
        <pc:picChg chg="add mod ord">
          <ac:chgData name="Inhee LEE" userId="09c8dbec-d7ab-42c6-b643-7137be80f980" providerId="ADAL" clId="{3F1ACEB6-DFFB-447D-880B-91B714BA7D05}" dt="2025-11-06T11:54:46.293" v="46" actId="26606"/>
          <ac:picMkLst>
            <pc:docMk/>
            <pc:sldMk cId="1410566174" sldId="260"/>
            <ac:picMk id="9" creationId="{90CAB99C-1675-D251-8EA4-4D9EC2532123}"/>
          </ac:picMkLst>
        </pc:picChg>
        <pc:picChg chg="add mod ord">
          <ac:chgData name="Inhee LEE" userId="09c8dbec-d7ab-42c6-b643-7137be80f980" providerId="ADAL" clId="{3F1ACEB6-DFFB-447D-880B-91B714BA7D05}" dt="2025-11-06T11:54:46.293" v="46" actId="26606"/>
          <ac:picMkLst>
            <pc:docMk/>
            <pc:sldMk cId="1410566174" sldId="260"/>
            <ac:picMk id="12" creationId="{A1CDA443-5602-B133-C2FA-7EF77B61304C}"/>
          </ac:picMkLst>
        </pc:picChg>
        <pc:picChg chg="add mod ord">
          <ac:chgData name="Inhee LEE" userId="09c8dbec-d7ab-42c6-b643-7137be80f980" providerId="ADAL" clId="{3F1ACEB6-DFFB-447D-880B-91B714BA7D05}" dt="2025-11-06T11:54:46.293" v="46" actId="26606"/>
          <ac:picMkLst>
            <pc:docMk/>
            <pc:sldMk cId="1410566174" sldId="260"/>
            <ac:picMk id="15" creationId="{B8926755-5E73-482D-EDEF-8EE23CBB784F}"/>
          </ac:picMkLst>
        </pc:picChg>
      </pc:sldChg>
    </pc:docChg>
  </pc:docChgLst>
</pc:chgInfo>
</file>

<file path=ppt/media/image1.jpg>
</file>

<file path=ppt/media/image2.jp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140673-B0E7-41A6-BE44-531A75B1339C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D974C-1E17-45D4-8062-FD5EF3D3B5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376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저는 다양한 언어로 </a:t>
            </a:r>
            <a:r>
              <a:rPr lang="en-US" altLang="ko-KR" dirty="0"/>
              <a:t>‘Hello World’</a:t>
            </a:r>
            <a:r>
              <a:rPr lang="ko-KR" altLang="en-US" dirty="0"/>
              <a:t>를 찍어본 경험이 있습니다</a:t>
            </a:r>
            <a:r>
              <a:rPr lang="en-US" altLang="ko-KR" dirty="0"/>
              <a:t>.</a:t>
            </a:r>
          </a:p>
          <a:p>
            <a:r>
              <a:rPr lang="en-US" dirty="0"/>
              <a:t>Java,</a:t>
            </a:r>
            <a:r>
              <a:rPr lang="ko-KR" altLang="en-US" dirty="0"/>
              <a:t> </a:t>
            </a:r>
            <a:r>
              <a:rPr lang="en-US" altLang="ko-KR" dirty="0" err="1"/>
              <a:t>javascript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ruby,</a:t>
            </a:r>
            <a:r>
              <a:rPr lang="ko-KR" altLang="en-US" dirty="0"/>
              <a:t> </a:t>
            </a:r>
            <a:r>
              <a:rPr lang="en-US" altLang="ko-KR" dirty="0"/>
              <a:t>python, </a:t>
            </a:r>
            <a:r>
              <a:rPr lang="en-US" altLang="ko-KR" dirty="0" err="1"/>
              <a:t>php</a:t>
            </a:r>
            <a:r>
              <a:rPr lang="en-US" altLang="ko-KR" dirty="0"/>
              <a:t> </a:t>
            </a:r>
            <a:r>
              <a:rPr lang="ko-KR" altLang="en-US" dirty="0"/>
              <a:t>등등</a:t>
            </a:r>
            <a:r>
              <a:rPr lang="en-US" altLang="ko-KR" dirty="0"/>
              <a:t>…</a:t>
            </a:r>
          </a:p>
          <a:p>
            <a:r>
              <a:rPr lang="ko-KR" altLang="en-US" dirty="0"/>
              <a:t>엄청난 개발자는 되지 못했습니다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ED974C-1E17-45D4-8062-FD5EF3D3B5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423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BAC7E-90DC-B1BC-F30A-9DD206C93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D110F4-02AE-6A92-EC74-C430BE075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8C823-4C9F-20B3-87ED-02E961E2D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A3850-C8F3-5516-0330-CCD89422D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BB6C0-3799-7B8C-45F8-E1A5D7D80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33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D0AA8-3697-ACB2-2B56-F59B1102E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F75F91-D628-4AD9-D968-2D1CC7DAEC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49F22-D3FB-3DDA-B66F-2523F2BCB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1C71-0E00-C611-4DE3-3BA7E2A23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12CDA-862D-25EC-8394-958DF7D7D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265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773E2E-9E46-ECFA-A82C-4A4C209F41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B7C1A7-A541-22F1-8B66-49659DB9D8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4B1D7-97C8-BAA1-6AE6-B15BBC450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CEDEC-63EA-A811-E4F2-306554A0B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206D2-C91A-5316-AC11-626744F5D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331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CB93-5633-0F65-DF51-9B5C3FC9C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14D91-472B-A3DC-2D89-F7FD1292B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94ED9-AD4A-D6AC-DB1D-B53606790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8F6F0-EEAE-224A-D362-554BDD572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27B9E-F055-3DF7-A295-AA12EF8F8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97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38E87-5C1F-E0AC-3005-F1DD62B39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CAC89-A023-87F5-51F7-D6BC6FB3C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AC43C-1A3A-464F-B2EB-E954905FC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84D834-6F87-BE1D-D3C6-5F993CD2E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457BD-9040-2FF5-B2FE-1CFE18116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352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78041-8A75-724B-2EFA-625820F25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3BF52-53A5-CBAC-6365-C83484A600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99C2F4-A682-5CAC-0D42-8DA49CC030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7A149-4A6F-CA94-EACB-D3A6D2776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F5354-ACCE-D6E0-8CD5-87F74CEF3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3D680-4372-F66B-97FB-2A8255409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93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D660D-0E4F-9CE6-55FE-ED055AAC2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95E53-2CC7-6D56-D827-2075254C74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B9CA9-CB7C-62EF-4C6D-E1CE739E44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98AE81-0324-2E2F-59F0-D4475DBE38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A00DB7-52CA-0D97-8EFE-D21A7420F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9362CF-55B4-5DFE-77C9-0BECC4F86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9E1B74-0FAE-6575-BD2B-0F8ADBC90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9C55F0-D86B-454B-BB2F-4B7A9F6E3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768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39B3-64E5-DF9F-5134-295489E0C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3541F1-67A4-F4E8-19EE-32C2D509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C65681-D296-6941-FF01-1C3BBC34C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69B112-5FEE-4FBE-0F33-F1A63268A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51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2011F1-C17C-DC53-F612-06893253A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3263FF-4BB1-747E-E11E-17C804E8D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7E889-BFC0-222A-92EA-4A9E2EFDE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868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C05D8-81C2-4C40-7DF9-BC55A8F46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7C975-9CCA-8C0A-E968-D8DAFB39F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62F43-38CA-B100-93B3-2D8A8CFAC0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F4F0F8-93A3-4612-C72D-B5E1F5FA3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1DD1BF-14B2-BA18-556F-F51368CCA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C9A3C9-FB4B-C59E-02B3-B97EBDF1E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227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5D26D-C999-FDC8-1610-6C7479D05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B2D85A-BE97-6CFA-3F85-E43384C259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3F6929-00E9-4C88-BAD4-7290218B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6785CC-FE72-F8F2-2892-3C461530E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96B04A-18F3-CE52-BDDD-25A0B82E6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41D59-0CEE-9970-CB33-1BA70B8FD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339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CCF49A-007B-EB84-E0FA-9D80B0807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A329F1-2681-6EDD-978F-A8240543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56028-29C2-0FD0-67E2-BFBD4FB5AB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F0B9DE-0707-4839-BD45-A3BBB4AA4091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EA3EEF-F701-383B-398F-4BA521B948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3704D-D886-1ECC-015E-AF685C1442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1F0BC9-AAD7-4FF5-94F1-770601334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58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aestheticblasphemy.com/blog/technical/hardware-ish/avr-first-breath-hello-world/18" TargetMode="External"/><Relationship Id="rId13" Type="http://schemas.openxmlformats.org/officeDocument/2006/relationships/hyperlink" Target="https://creativecommons.org/licenses/by-nc/3.0/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5.jpg"/><Relationship Id="rId12" Type="http://schemas.openxmlformats.org/officeDocument/2006/relationships/hyperlink" Target="https://creativecommons.org/licenses/by-sa/3.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rainpreservation.org/category/brain-preservation/" TargetMode="External"/><Relationship Id="rId11" Type="http://schemas.openxmlformats.org/officeDocument/2006/relationships/hyperlink" Target="https://creativecommons.org/licenses/by-nc-sa/3.0/" TargetMode="External"/><Relationship Id="rId5" Type="http://schemas.openxmlformats.org/officeDocument/2006/relationships/image" Target="../media/image4.png"/><Relationship Id="rId10" Type="http://schemas.openxmlformats.org/officeDocument/2006/relationships/hyperlink" Target="https://zer0beat.cloud/" TargetMode="External"/><Relationship Id="rId4" Type="http://schemas.openxmlformats.org/officeDocument/2006/relationships/hyperlink" Target="https://www.giorgiosironi.com/2016/02/hello-world-in-production-environment.html" TargetMode="External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378D-5100-F5F5-FA87-2DAF6C0B56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DD73E-6481-82F1-0C84-AF7C7AA87C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9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927CC-4533-EFB3-35BF-18E288169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36265-23C4-73A3-E1EE-D9B2938C8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869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iver racing vintage racecar">
            <a:extLst>
              <a:ext uri="{FF2B5EF4-FFF2-40B4-BE49-F238E27FC236}">
                <a16:creationId xmlns:a16="http://schemas.microsoft.com/office/drawing/2014/main" id="{B57E951B-0F1B-F215-3E8B-4BE561AF19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171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462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DFBF0-A308-2606-B5ED-DA35DBE31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oman writing on a desk">
            <a:extLst>
              <a:ext uri="{FF2B5EF4-FFF2-40B4-BE49-F238E27FC236}">
                <a16:creationId xmlns:a16="http://schemas.microsoft.com/office/drawing/2014/main" id="{A17F0EBD-E23D-8A04-43C0-A9D79515FB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7150"/>
            <a:ext cx="12285903" cy="691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28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96FC576-AE30-4C09-A12C-0582F2A6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green text on a black background&#10;&#10;AI-generated content may be incorrect.">
            <a:extLst>
              <a:ext uri="{FF2B5EF4-FFF2-40B4-BE49-F238E27FC236}">
                <a16:creationId xmlns:a16="http://schemas.microsoft.com/office/drawing/2014/main" id="{DB0DE319-33EA-8914-83AF-FECB15F4E6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002" r="5064" b="-1"/>
          <a:stretch>
            <a:fillRect/>
          </a:stretch>
        </p:blipFill>
        <p:spPr>
          <a:xfrm>
            <a:off x="1" y="10"/>
            <a:ext cx="6099048" cy="3428990"/>
          </a:xfrm>
          <a:prstGeom prst="rect">
            <a:avLst/>
          </a:prstGeom>
        </p:spPr>
      </p:pic>
      <p:pic>
        <p:nvPicPr>
          <p:cNvPr id="15" name="Picture 1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B8926755-5E73-482D-EDEF-8EE23CBB78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r="21294" b="1"/>
          <a:stretch>
            <a:fillRect/>
          </a:stretch>
        </p:blipFill>
        <p:spPr>
          <a:xfrm>
            <a:off x="6092952" y="10"/>
            <a:ext cx="6099048" cy="3428990"/>
          </a:xfrm>
          <a:prstGeom prst="rect">
            <a:avLst/>
          </a:prstGeom>
        </p:spPr>
      </p:pic>
      <p:pic>
        <p:nvPicPr>
          <p:cNvPr id="9" name="Picture 8" descr="A black screen with green text&#10;&#10;AI-generated content may be incorrect.">
            <a:extLst>
              <a:ext uri="{FF2B5EF4-FFF2-40B4-BE49-F238E27FC236}">
                <a16:creationId xmlns:a16="http://schemas.microsoft.com/office/drawing/2014/main" id="{90CAB99C-1675-D251-8EA4-4D9EC25321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t="50" r="2" b="2"/>
          <a:stretch>
            <a:fillRect/>
          </a:stretch>
        </p:blipFill>
        <p:spPr>
          <a:xfrm>
            <a:off x="1" y="3429000"/>
            <a:ext cx="6099048" cy="3429000"/>
          </a:xfrm>
          <a:prstGeom prst="rect">
            <a:avLst/>
          </a:prstGeom>
        </p:spPr>
      </p:pic>
      <p:pic>
        <p:nvPicPr>
          <p:cNvPr id="12" name="Picture 11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A1CDA443-5602-B133-C2FA-7EF77B61304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1078" r="25562"/>
          <a:stretch>
            <a:fillRect/>
          </a:stretch>
        </p:blipFill>
        <p:spPr>
          <a:xfrm>
            <a:off x="6092952" y="3429000"/>
            <a:ext cx="6099048" cy="3429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2A8B7D-0831-A57B-3D60-8C65B65CF8E7}"/>
              </a:ext>
            </a:extLst>
          </p:cNvPr>
          <p:cNvSpPr txBox="1"/>
          <p:nvPr/>
        </p:nvSpPr>
        <p:spPr>
          <a:xfrm>
            <a:off x="3509879" y="3228945"/>
            <a:ext cx="258917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www.giorgiosironi.com/2016/02/hello-world-in-production-environment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11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3266EB-E5DF-6C9D-5247-5DE632E75D05}"/>
              </a:ext>
            </a:extLst>
          </p:cNvPr>
          <p:cNvSpPr txBox="1"/>
          <p:nvPr/>
        </p:nvSpPr>
        <p:spPr>
          <a:xfrm>
            <a:off x="3666973" y="6657945"/>
            <a:ext cx="243207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8" tooltip="https://aestheticblasphemy.com/blog/technical/hardware-ish/avr-first-breath-hello-world/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12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E6A937-C0FA-57B2-203D-63C737C0D7D7}"/>
              </a:ext>
            </a:extLst>
          </p:cNvPr>
          <p:cNvSpPr txBox="1"/>
          <p:nvPr/>
        </p:nvSpPr>
        <p:spPr>
          <a:xfrm>
            <a:off x="9737482" y="6657945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10" tooltip="https://zer0beat.cloud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13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566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59</Words>
  <Application>Microsoft Office PowerPoint</Application>
  <PresentationFormat>Widescreen</PresentationFormat>
  <Paragraphs>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Inhee LEE</dc:creator>
  <cp:lastModifiedBy>Inhee LEE</cp:lastModifiedBy>
  <cp:revision>1</cp:revision>
  <dcterms:created xsi:type="dcterms:W3CDTF">2025-11-06T11:49:40Z</dcterms:created>
  <dcterms:modified xsi:type="dcterms:W3CDTF">2025-11-06T11:56:32Z</dcterms:modified>
</cp:coreProperties>
</file>

<file path=docProps/thumbnail.jpeg>
</file>